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9" r:id="rId4"/>
    <p:sldId id="267" r:id="rId5"/>
    <p:sldId id="262" r:id="rId6"/>
    <p:sldId id="27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>
      <p:cViewPr varScale="1">
        <p:scale>
          <a:sx n="84" d="100"/>
          <a:sy n="84" d="100"/>
        </p:scale>
        <p:origin x="-18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9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000" y="63257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79868787-4D25-4920-AC06-C685BEA5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000" y="63257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pPr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ne-school-myski.ru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9DE0BE0-A2C4-4428-86D8-D9DE377D5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конкурс «Педагогический дебют»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38216" y="1857366"/>
            <a:ext cx="10515600" cy="40979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4800" b="1" dirty="0" smtClean="0"/>
              <a:t>У меня это хорошо получается…..</a:t>
            </a:r>
          </a:p>
          <a:p>
            <a:pPr algn="ctr"/>
            <a:endParaRPr lang="ru-RU" dirty="0" smtClean="0"/>
          </a:p>
          <a:p>
            <a:pPr algn="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Никифорова Ангелина Дмитриевна 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МАОУ СОШ №1</a:t>
            </a:r>
          </a:p>
          <a:p>
            <a:pPr algn="r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Мысковский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городской округ</a:t>
            </a:r>
          </a:p>
          <a:p>
            <a:pPr marL="0" indent="0" algn="ctr">
              <a:buNone/>
            </a:pPr>
            <a:r>
              <a:rPr lang="ru-RU" dirty="0" smtClean="0"/>
              <a:t>Мыски 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84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39008" y="1428736"/>
            <a:ext cx="4737592" cy="5143536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Откуда было отправление автобуса?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Барнаул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Пункт прибытия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Мыски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 прибытия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 августа 2023г.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Рассчитайте время в пути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 часов 10 минут</a:t>
            </a: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2" descr="92458a67f3abd3c345c6fcc05170eb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646" y="1500174"/>
            <a:ext cx="7024695" cy="448469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" y="3501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026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666844" y="2714620"/>
            <a:ext cx="1227139" cy="293688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Барнаул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666844" y="3286126"/>
            <a:ext cx="893763" cy="252413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Мыски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2952729" y="3857628"/>
            <a:ext cx="428628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671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810250" y="3857628"/>
            <a:ext cx="434975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24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881159" y="4714884"/>
            <a:ext cx="242887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166911" y="4286256"/>
            <a:ext cx="242887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2238350" y="5143512"/>
            <a:ext cx="242887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881289" y="5143512"/>
            <a:ext cx="893763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Август 2023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2881289" y="4714884"/>
            <a:ext cx="893763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Август 2023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2952728" y="4286256"/>
            <a:ext cx="893763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Август 2023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024431" y="4286256"/>
            <a:ext cx="358775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08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5810248" y="4286256"/>
            <a:ext cx="406400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05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5024431" y="4714884"/>
            <a:ext cx="358775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17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5881688" y="4714884"/>
            <a:ext cx="366713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15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5095869" y="5143512"/>
            <a:ext cx="382587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06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5953125" y="5143512"/>
            <a:ext cx="422275" cy="252412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10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63257"/>
            <a:ext cx="11216432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Виды функциональной грамотности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i="1" dirty="0"/>
              <a:t>Читательская грамотность</a:t>
            </a:r>
            <a:endParaRPr lang="ru-RU" altLang="ru-RU" b="1" dirty="0"/>
          </a:p>
          <a:p>
            <a:r>
              <a:rPr lang="ru-RU" altLang="ru-RU" b="1" i="1" dirty="0"/>
              <a:t>Математическая грамотность</a:t>
            </a:r>
            <a:endParaRPr lang="ru-RU" altLang="ru-RU" b="1" dirty="0"/>
          </a:p>
          <a:p>
            <a:r>
              <a:rPr lang="ru-RU" altLang="ru-RU" b="1" dirty="0"/>
              <a:t>Естественно-научная грамотность</a:t>
            </a:r>
          </a:p>
          <a:p>
            <a:r>
              <a:rPr lang="ru-RU" altLang="ru-RU" b="1" dirty="0"/>
              <a:t>Финансовая грамотность</a:t>
            </a:r>
          </a:p>
          <a:p>
            <a:r>
              <a:rPr lang="ru-RU" altLang="ru-RU" b="1" dirty="0"/>
              <a:t>Глобальные компетенции</a:t>
            </a:r>
          </a:p>
          <a:p>
            <a:r>
              <a:rPr lang="ru-RU" altLang="ru-RU" b="1" dirty="0"/>
              <a:t>Креативное мышление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CF3881-357C-4FCA-874F-76CC5721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Функциональная грамотность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altLang="ru-RU" sz="3200" dirty="0">
                <a:solidFill>
                  <a:prstClr val="black"/>
                </a:solidFill>
              </a:rPr>
              <a:t>Моделирует реальную жизненную ситуацию</a:t>
            </a:r>
            <a:r>
              <a:rPr lang="ru-RU" alt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altLang="ru-RU" sz="3200" dirty="0">
                <a:solidFill>
                  <a:prstClr val="black"/>
                </a:solidFill>
              </a:rPr>
              <a:t>Ориентирует на нелинейное (вероятностное) мышление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altLang="ru-RU" sz="3200" dirty="0">
                <a:solidFill>
                  <a:prstClr val="black"/>
                </a:solidFill>
              </a:rPr>
              <a:t>Конструируется на базе концептов на основе преимущественного использования дедуктивного метода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altLang="ru-RU" sz="3200" dirty="0">
                <a:solidFill>
                  <a:prstClr val="black"/>
                </a:solidFill>
              </a:rPr>
              <a:t>Обучающиеся осваивают систему концептов, включающих предметные знания, которые становятся опорой, средством решения задач в реальных жизненных ситуациях</a:t>
            </a:r>
            <a:br>
              <a:rPr lang="ru-RU" altLang="ru-RU" sz="3200" dirty="0">
                <a:solidFill>
                  <a:prstClr val="black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5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B727F95F-10AE-4660-879F-7AF1D00AA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Заключение…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altLang="ru-RU" sz="3200" dirty="0">
                <a:solidFill>
                  <a:prstClr val="black"/>
                </a:solidFill>
              </a:rPr>
              <a:t>Функционально грамотный человек — это</a:t>
            </a:r>
            <a:br>
              <a:rPr lang="ru-RU" altLang="ru-RU" sz="3200" dirty="0">
                <a:solidFill>
                  <a:prstClr val="black"/>
                </a:solidFill>
              </a:rPr>
            </a:br>
            <a:r>
              <a:rPr lang="ru-RU" altLang="ru-RU" sz="3200" dirty="0">
                <a:solidFill>
                  <a:prstClr val="black"/>
                </a:solidFill>
              </a:rPr>
              <a:t>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отношений.</a:t>
            </a:r>
            <a:br>
              <a:rPr lang="ru-RU" altLang="ru-RU" sz="3200" dirty="0">
                <a:solidFill>
                  <a:prstClr val="black"/>
                </a:solidFill>
              </a:rPr>
            </a:br>
            <a:r>
              <a:rPr lang="ru-RU" altLang="ru-RU" sz="3200" dirty="0">
                <a:solidFill>
                  <a:prstClr val="black"/>
                </a:solidFill>
              </a:rPr>
              <a:t>                                                     </a:t>
            </a:r>
            <a:r>
              <a:rPr lang="ru-RU" altLang="ru-RU" sz="3200" i="1" dirty="0">
                <a:solidFill>
                  <a:prstClr val="black"/>
                </a:solidFill>
              </a:rPr>
              <a:t>А.А. Леонтьев</a:t>
            </a:r>
            <a:r>
              <a:rPr lang="ru-RU" altLang="ru-RU" sz="3200" dirty="0">
                <a:solidFill>
                  <a:prstClr val="black"/>
                </a:solidFill>
              </a:rPr>
              <a:t/>
            </a:r>
            <a:br>
              <a:rPr lang="ru-RU" altLang="ru-RU" sz="3200" dirty="0">
                <a:solidFill>
                  <a:prstClr val="black"/>
                </a:solidFill>
              </a:rPr>
            </a:br>
            <a:endParaRPr lang="ru-RU" altLang="ru-RU" sz="3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0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0960" y="357167"/>
            <a:ext cx="10477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Приглашаем к сотрудничеству!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D:\Рабочий стол\Документы\Мои альбомы\школ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12" y="2214556"/>
            <a:ext cx="5803725" cy="2903883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9" name="Прямоугольник 8"/>
          <p:cNvSpPr/>
          <p:nvPr/>
        </p:nvSpPr>
        <p:spPr>
          <a:xfrm>
            <a:off x="6667504" y="2357430"/>
            <a:ext cx="55244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Россия, 652840,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г. Мыски, ул. Вахрушева, дом 26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Телефон: 2-08-29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Адрес сайта: </a:t>
            </a:r>
          </a:p>
          <a:p>
            <a:pPr algn="ctr"/>
            <a:r>
              <a:rPr lang="en-US" altLang="ru-RU" sz="28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http://one-school-myski.ru/</a:t>
            </a: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5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163</Words>
  <Application>Microsoft Office PowerPoint</Application>
  <PresentationFormat>Произвольный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Муниципальный конкурс «Педагогический дебют»</vt:lpstr>
      <vt:lpstr>Презентация PowerPoint</vt:lpstr>
      <vt:lpstr>Виды функциональной грамотности</vt:lpstr>
      <vt:lpstr>Функциональная грамотность</vt:lpstr>
      <vt:lpstr>Заключение…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3 кабинет</cp:lastModifiedBy>
  <cp:revision>42</cp:revision>
  <dcterms:created xsi:type="dcterms:W3CDTF">2020-07-05T17:04:43Z</dcterms:created>
  <dcterms:modified xsi:type="dcterms:W3CDTF">2024-06-05T04:39:02Z</dcterms:modified>
</cp:coreProperties>
</file>